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601200" cy="12801600" type="A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3030" y="60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DFA2DC1-51AA-4FD6-BB1E-AB301BDB672F}" type="slidenum">
              <a:rPr/>
              <a:pPr/>
              <a:t>‹N›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79880" y="510480"/>
            <a:ext cx="8640720" cy="213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79880" y="2995560"/>
            <a:ext cx="86407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79880" y="6873840"/>
            <a:ext cx="86407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AB1A3BA-AE47-45F4-A1FB-A055831E327E}" type="slidenum">
              <a:rPr/>
              <a:pPr/>
              <a:t>‹N›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79880" y="510480"/>
            <a:ext cx="8640720" cy="213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79880" y="2995560"/>
            <a:ext cx="42163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907520" y="2995560"/>
            <a:ext cx="42163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79880" y="6873840"/>
            <a:ext cx="42163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907520" y="6873840"/>
            <a:ext cx="42163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7670638-954E-4A22-A28E-A377A1BDD125}" type="slidenum">
              <a:rPr/>
              <a:pPr/>
              <a:t>‹N›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79880" y="510480"/>
            <a:ext cx="8640720" cy="213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79880" y="2995560"/>
            <a:ext cx="278208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401280" y="2995560"/>
            <a:ext cx="278208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323040" y="2995560"/>
            <a:ext cx="278208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79880" y="6873840"/>
            <a:ext cx="278208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401280" y="6873840"/>
            <a:ext cx="278208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323040" y="6873840"/>
            <a:ext cx="278208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830BEC3-A0D9-45C2-9366-1CD73572BA09}" type="slidenum">
              <a:rPr/>
              <a:pPr/>
              <a:t>‹N›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79880" y="510480"/>
            <a:ext cx="8640720" cy="213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79880" y="2995560"/>
            <a:ext cx="8640720" cy="742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A018B6E-1FAB-4315-B369-B61D3F02787D}" type="slidenum">
              <a:rPr/>
              <a:pPr/>
              <a:t>‹N›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79880" y="510480"/>
            <a:ext cx="8640720" cy="213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79880" y="2995560"/>
            <a:ext cx="8640720" cy="742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36AB8E5-05E0-4358-AFCA-3B62F75BE13E}" type="slidenum">
              <a:rPr/>
              <a:pPr/>
              <a:t>‹N›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79880" y="510480"/>
            <a:ext cx="8640720" cy="213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79880" y="2995560"/>
            <a:ext cx="4216320" cy="742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907520" y="2995560"/>
            <a:ext cx="4216320" cy="742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6E2D4B0-180E-4B94-BE75-10470966F543}" type="slidenum">
              <a:rPr/>
              <a:pPr/>
              <a:t>‹N›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79880" y="510480"/>
            <a:ext cx="8640720" cy="213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46350DF-9728-4E54-83E8-85B5FBCACB17}" type="slidenum">
              <a:rPr/>
              <a:pPr/>
              <a:t>‹N›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79880" y="510480"/>
            <a:ext cx="8640720" cy="9908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8D3AA29-70DA-4BDA-BA5D-699FC3B13D5E}" type="slidenum">
              <a:rPr/>
              <a:pPr/>
              <a:t>‹N›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79880" y="510480"/>
            <a:ext cx="8640720" cy="213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79880" y="2995560"/>
            <a:ext cx="42163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907520" y="2995560"/>
            <a:ext cx="4216320" cy="742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79880" y="6873840"/>
            <a:ext cx="42163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9664EE3-48FD-4624-ABF5-22F0C8A97614}" type="slidenum">
              <a:rPr/>
              <a:pPr/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79880" y="510480"/>
            <a:ext cx="8640720" cy="213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79880" y="2995560"/>
            <a:ext cx="4216320" cy="742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907520" y="2995560"/>
            <a:ext cx="42163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907520" y="6873840"/>
            <a:ext cx="42163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0259795-551A-44B7-99B4-CF10DADFF4AA}" type="slidenum">
              <a:rPr/>
              <a:pPr/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79880" y="510480"/>
            <a:ext cx="8640720" cy="213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it-IT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79880" y="2995560"/>
            <a:ext cx="42163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907520" y="2995560"/>
            <a:ext cx="42163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79880" y="6873840"/>
            <a:ext cx="8640720" cy="3541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it-IT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52456C4-68E3-4A0F-AED1-C37005116D93}" type="slidenum">
              <a:rPr/>
              <a:pPr/>
              <a:t>‹N›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3180240" y="11865240"/>
            <a:ext cx="3238200" cy="679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&lt;piè di pagina&gt;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6780960" y="11865240"/>
            <a:ext cx="2158200" cy="679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it-IT" sz="126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1FF86605-5046-40F9-84DB-C88745680E5C}" type="slidenum">
              <a:rPr lang="it-IT" sz="1260" b="0" strike="noStrike" spc="-1">
                <a:solidFill>
                  <a:srgbClr val="8B8B8B"/>
                </a:solidFill>
                <a:latin typeface="Calibri"/>
              </a:rPr>
              <a:pPr indent="0" algn="r">
                <a:lnSpc>
                  <a:spcPct val="100000"/>
                </a:lnSpc>
                <a:buNone/>
                <a:tabLst>
                  <a:tab pos="0" algn="l"/>
                </a:tabLst>
              </a:pPr>
              <a:t>‹N›</a:t>
            </a:fld>
            <a:endParaRPr lang="it-IT" sz="126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660240" y="11865240"/>
            <a:ext cx="2158200" cy="679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it-IT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it-IT" sz="1400" b="0" strike="noStrike" spc="-1">
                <a:solidFill>
                  <a:srgbClr val="000000"/>
                </a:solidFill>
                <a:latin typeface="Times New Roman"/>
              </a:rPr>
              <a:t>&lt;data/ora&gt;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79880" y="510480"/>
            <a:ext cx="8640720" cy="21373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it-IT" sz="440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79880" y="2995560"/>
            <a:ext cx="8640720" cy="7424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720000" y="791280"/>
            <a:ext cx="8159040" cy="154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rm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it-IT" sz="4800" b="1" i="1" strike="noStrike" spc="-1">
                <a:solidFill>
                  <a:srgbClr val="FFC000"/>
                </a:solidFill>
                <a:latin typeface="Arial Black"/>
              </a:rPr>
              <a:t>ADOLESCENTI ANONIMI</a:t>
            </a:r>
            <a:endParaRPr lang="it-IT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-188640" y="1848240"/>
            <a:ext cx="9600120" cy="9310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049"/>
              </a:spcBef>
              <a:buNone/>
              <a:tabLst>
                <a:tab pos="0" algn="l"/>
              </a:tabLst>
            </a:pPr>
            <a:endParaRPr lang="it-IT" sz="3300" b="0" strike="noStrike" spc="-1" dirty="0">
              <a:solidFill>
                <a:srgbClr val="000000"/>
              </a:solidFill>
              <a:latin typeface="Arial"/>
            </a:endParaRPr>
          </a:p>
          <a:p>
            <a:pPr marL="493200" indent="0" algn="ctr">
              <a:lnSpc>
                <a:spcPct val="90000"/>
              </a:lnSpc>
              <a:spcBef>
                <a:spcPts val="1049"/>
              </a:spcBef>
              <a:buNone/>
              <a:tabLst>
                <a:tab pos="0" algn="l"/>
              </a:tabLst>
            </a:pPr>
            <a:r>
              <a:rPr lang="it-IT" sz="5400" b="1" i="1" strike="noStrike" spc="-1" dirty="0" err="1">
                <a:solidFill>
                  <a:srgbClr val="FFFFFF"/>
                </a:solidFill>
                <a:latin typeface="Arial"/>
              </a:rPr>
              <a:t>Recovery</a:t>
            </a:r>
            <a:r>
              <a:rPr lang="it-IT" sz="5400" b="1" i="1" strike="noStrike" spc="-1" dirty="0">
                <a:solidFill>
                  <a:srgbClr val="FFFFFF"/>
                </a:solidFill>
                <a:latin typeface="Arial"/>
              </a:rPr>
              <a:t> College Young</a:t>
            </a:r>
            <a:endParaRPr lang="it-IT" sz="5400" b="0" strike="noStrike" spc="-1" dirty="0">
              <a:solidFill>
                <a:srgbClr val="000000"/>
              </a:solidFill>
              <a:latin typeface="Arial"/>
            </a:endParaRPr>
          </a:p>
          <a:p>
            <a:pPr marL="493200" indent="0" algn="ctr">
              <a:lnSpc>
                <a:spcPct val="90000"/>
              </a:lnSpc>
              <a:spcBef>
                <a:spcPts val="1049"/>
              </a:spcBef>
              <a:buNone/>
              <a:tabLst>
                <a:tab pos="0" algn="l"/>
              </a:tabLst>
            </a:pPr>
            <a:endParaRPr lang="it-IT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540000" indent="0" algn="ctr">
              <a:lnSpc>
                <a:spcPct val="90000"/>
              </a:lnSpc>
              <a:spcBef>
                <a:spcPts val="283"/>
              </a:spcBef>
              <a:buNone/>
              <a:tabLst>
                <a:tab pos="0" algn="l"/>
              </a:tabLst>
            </a:pPr>
            <a:r>
              <a:rPr lang="it-IT" sz="2200" b="1" strike="noStrike" spc="-1" dirty="0">
                <a:solidFill>
                  <a:srgbClr val="FFFFFF"/>
                </a:solidFill>
                <a:latin typeface="Arial"/>
              </a:rPr>
              <a:t>Mercoledì 27 marzo 2024 dalle 15.00 alle 17.00</a:t>
            </a:r>
            <a:endParaRPr lang="it-IT" sz="2200" b="0" strike="noStrike" spc="-1" dirty="0">
              <a:solidFill>
                <a:srgbClr val="000000"/>
              </a:solidFill>
              <a:latin typeface="Arial"/>
            </a:endParaRPr>
          </a:p>
          <a:p>
            <a:pPr marL="493200" indent="0" algn="ctr">
              <a:lnSpc>
                <a:spcPct val="90000"/>
              </a:lnSpc>
              <a:spcBef>
                <a:spcPts val="283"/>
              </a:spcBef>
              <a:buNone/>
              <a:tabLst>
                <a:tab pos="0" algn="l"/>
              </a:tabLst>
            </a:pPr>
            <a:endParaRPr lang="it-IT" sz="2200" b="0" strike="noStrike" spc="-1" dirty="0">
              <a:solidFill>
                <a:srgbClr val="000000"/>
              </a:solidFill>
              <a:latin typeface="Arial"/>
            </a:endParaRPr>
          </a:p>
          <a:p>
            <a:pPr marL="493200" indent="0" algn="ctr">
              <a:lnSpc>
                <a:spcPct val="90000"/>
              </a:lnSpc>
              <a:spcBef>
                <a:spcPts val="283"/>
              </a:spcBef>
              <a:buNone/>
              <a:tabLst>
                <a:tab pos="0" algn="l"/>
              </a:tabLst>
            </a:pPr>
            <a:r>
              <a:rPr lang="it-IT" sz="2200" b="1" strike="noStrike" spc="-1" dirty="0">
                <a:solidFill>
                  <a:srgbClr val="FFFFFF"/>
                </a:solidFill>
                <a:latin typeface="Arial"/>
              </a:rPr>
              <a:t>Mercoledì 3 Aprile 2024 dalle 15.00 alle 17.00</a:t>
            </a:r>
            <a:endParaRPr lang="it-IT" sz="2200" b="0" strike="noStrike" spc="-1" dirty="0">
              <a:solidFill>
                <a:srgbClr val="000000"/>
              </a:solidFill>
              <a:latin typeface="Arial"/>
            </a:endParaRPr>
          </a:p>
          <a:p>
            <a:pPr marL="493200" indent="0" algn="ctr">
              <a:lnSpc>
                <a:spcPct val="90000"/>
              </a:lnSpc>
              <a:spcBef>
                <a:spcPts val="283"/>
              </a:spcBef>
              <a:buNone/>
              <a:tabLst>
                <a:tab pos="0" algn="l"/>
              </a:tabLst>
            </a:pPr>
            <a:r>
              <a:rPr lang="it-IT" sz="2200" b="1" strike="noStrike" spc="-1" dirty="0">
                <a:solidFill>
                  <a:srgbClr val="FFFFFF"/>
                </a:solidFill>
                <a:latin typeface="Arial"/>
              </a:rPr>
              <a:t>Mercoledì 17 Aprile 2024 dalle 15.00 alle 17.00</a:t>
            </a:r>
            <a:endParaRPr lang="it-IT" sz="2200" b="0" strike="noStrike" spc="-1" dirty="0">
              <a:solidFill>
                <a:srgbClr val="000000"/>
              </a:solidFill>
              <a:latin typeface="Arial"/>
            </a:endParaRPr>
          </a:p>
          <a:p>
            <a:pPr marL="493200" indent="0" algn="ctr">
              <a:lnSpc>
                <a:spcPct val="90000"/>
              </a:lnSpc>
              <a:spcBef>
                <a:spcPts val="283"/>
              </a:spcBef>
              <a:buNone/>
              <a:tabLst>
                <a:tab pos="0" algn="l"/>
              </a:tabLst>
            </a:pPr>
            <a:r>
              <a:rPr lang="it-IT" sz="2200" b="1" strike="noStrike" spc="-1" dirty="0">
                <a:solidFill>
                  <a:srgbClr val="FFFFFF"/>
                </a:solidFill>
                <a:latin typeface="Arial"/>
              </a:rPr>
              <a:t>Mercoledì 24 Aprile 2024 dalle 15.00 alle 17.00</a:t>
            </a:r>
            <a:endParaRPr lang="it-IT" sz="2200" b="0" strike="noStrike" spc="-1" dirty="0">
              <a:solidFill>
                <a:srgbClr val="000000"/>
              </a:solidFill>
              <a:latin typeface="Arial"/>
            </a:endParaRPr>
          </a:p>
          <a:p>
            <a:pPr marL="493200" indent="0" algn="ctr">
              <a:lnSpc>
                <a:spcPct val="90000"/>
              </a:lnSpc>
              <a:spcBef>
                <a:spcPts val="283"/>
              </a:spcBef>
              <a:buNone/>
              <a:tabLst>
                <a:tab pos="0" algn="l"/>
              </a:tabLst>
            </a:pPr>
            <a:endParaRPr lang="it-IT" sz="2520" b="0" strike="noStrike" spc="-1" dirty="0">
              <a:solidFill>
                <a:srgbClr val="000000"/>
              </a:solidFill>
              <a:latin typeface="Arial"/>
            </a:endParaRPr>
          </a:p>
          <a:p>
            <a:pPr marL="493200" indent="0" algn="ctr">
              <a:lnSpc>
                <a:spcPct val="90000"/>
              </a:lnSpc>
              <a:spcBef>
                <a:spcPts val="283"/>
              </a:spcBef>
              <a:buNone/>
              <a:tabLst>
                <a:tab pos="0" algn="l"/>
              </a:tabLst>
            </a:pPr>
            <a:r>
              <a:rPr lang="it-IT" sz="2520" b="1" strike="noStrike" spc="-1" dirty="0">
                <a:solidFill>
                  <a:srgbClr val="FFFFFF"/>
                </a:solidFill>
                <a:latin typeface="Arial"/>
              </a:rPr>
              <a:t>Gli incontri si terranno presso l’aula Corazza </a:t>
            </a:r>
            <a:endParaRPr lang="it-IT" sz="2520" b="0" strike="noStrike" spc="-1" dirty="0">
              <a:solidFill>
                <a:srgbClr val="000000"/>
              </a:solidFill>
              <a:latin typeface="Arial"/>
            </a:endParaRPr>
          </a:p>
          <a:p>
            <a:pPr marL="493200" indent="0" algn="ctr">
              <a:lnSpc>
                <a:spcPct val="90000"/>
              </a:lnSpc>
              <a:spcBef>
                <a:spcPts val="283"/>
              </a:spcBef>
              <a:buNone/>
              <a:tabLst>
                <a:tab pos="0" algn="l"/>
              </a:tabLst>
            </a:pPr>
            <a:r>
              <a:rPr lang="it-IT" sz="2520" b="1" strike="noStrike" spc="-1" dirty="0">
                <a:solidFill>
                  <a:srgbClr val="FFFFFF"/>
                </a:solidFill>
                <a:latin typeface="Arial"/>
              </a:rPr>
              <a:t>c/o Casa della Salute di Casalecchio di Reno</a:t>
            </a:r>
            <a:endParaRPr lang="it-IT" sz="2520" b="0" strike="noStrike" spc="-1" dirty="0">
              <a:solidFill>
                <a:srgbClr val="000000"/>
              </a:solidFill>
              <a:latin typeface="Arial"/>
            </a:endParaRPr>
          </a:p>
          <a:p>
            <a:pPr marL="493200" indent="0" algn="ctr">
              <a:lnSpc>
                <a:spcPct val="90000"/>
              </a:lnSpc>
              <a:spcBef>
                <a:spcPts val="397"/>
              </a:spcBef>
              <a:buNone/>
              <a:tabLst>
                <a:tab pos="0" algn="l"/>
              </a:tabLst>
            </a:pPr>
            <a:endParaRPr lang="it-IT" sz="2520" b="0" strike="noStrike" spc="-1" dirty="0">
              <a:solidFill>
                <a:srgbClr val="000000"/>
              </a:solidFill>
              <a:latin typeface="Arial"/>
            </a:endParaRPr>
          </a:p>
          <a:p>
            <a:pPr marL="493200" indent="0" algn="r">
              <a:lnSpc>
                <a:spcPct val="90000"/>
              </a:lnSpc>
              <a:spcBef>
                <a:spcPts val="397"/>
              </a:spcBef>
              <a:buNone/>
              <a:tabLst>
                <a:tab pos="0" algn="l"/>
              </a:tabLst>
            </a:pPr>
            <a:r>
              <a:rPr lang="it-IT" sz="2520" b="1" strike="noStrike" spc="-1" dirty="0">
                <a:solidFill>
                  <a:srgbClr val="FFFFFF"/>
                </a:solidFill>
                <a:latin typeface="Arial"/>
                <a:ea typeface="Microsoft YaHei"/>
              </a:rPr>
              <a:t>                              </a:t>
            </a:r>
            <a:r>
              <a:rPr lang="it-IT" sz="1600" b="0" i="1" strike="noStrike" spc="-1" dirty="0">
                <a:solidFill>
                  <a:srgbClr val="FFFFFF"/>
                </a:solidFill>
                <a:latin typeface="Arial"/>
                <a:ea typeface="Microsoft YaHei"/>
              </a:rPr>
              <a:t>     </a:t>
            </a:r>
            <a:r>
              <a:rPr lang="it-IT" sz="2400" b="0" i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Per informazioni rivolgersi a:</a:t>
            </a:r>
            <a:endParaRPr lang="it-IT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493200" indent="0" algn="r">
              <a:lnSpc>
                <a:spcPct val="90000"/>
              </a:lnSpc>
              <a:spcBef>
                <a:spcPts val="1049"/>
              </a:spcBef>
              <a:buNone/>
              <a:tabLst>
                <a:tab pos="0" algn="l"/>
              </a:tabLst>
            </a:pPr>
            <a:r>
              <a:rPr lang="it-IT" sz="2400" b="0" i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arianna.castellani@ausl.bologna.it</a:t>
            </a:r>
            <a:endParaRPr lang="it-IT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493200" indent="0" algn="r">
              <a:lnSpc>
                <a:spcPct val="90000"/>
              </a:lnSpc>
              <a:spcBef>
                <a:spcPts val="1049"/>
              </a:spcBef>
              <a:buNone/>
              <a:tabLst>
                <a:tab pos="0" algn="l"/>
              </a:tabLst>
            </a:pPr>
            <a:r>
              <a:rPr lang="it-IT" sz="2400" b="0" i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rita.zamboni@ausl.bologna.it</a:t>
            </a:r>
            <a:endParaRPr lang="it-IT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493200" indent="0">
              <a:lnSpc>
                <a:spcPct val="90000"/>
              </a:lnSpc>
              <a:spcBef>
                <a:spcPts val="1049"/>
              </a:spcBef>
              <a:buNone/>
              <a:tabLst>
                <a:tab pos="0" algn="l"/>
              </a:tabLst>
            </a:pPr>
            <a:endParaRPr lang="it-IT" sz="1700" b="0" strike="noStrike" spc="-1" dirty="0">
              <a:solidFill>
                <a:srgbClr val="000000"/>
              </a:solidFill>
              <a:latin typeface="Arial"/>
            </a:endParaRPr>
          </a:p>
          <a:p>
            <a:pPr marL="493200" indent="0">
              <a:lnSpc>
                <a:spcPct val="90000"/>
              </a:lnSpc>
              <a:spcBef>
                <a:spcPts val="1049"/>
              </a:spcBef>
              <a:buNone/>
              <a:tabLst>
                <a:tab pos="0" algn="l"/>
              </a:tabLst>
            </a:pPr>
            <a:endParaRPr lang="it-IT" sz="1700" b="0" strike="noStrike" spc="-1" dirty="0">
              <a:solidFill>
                <a:srgbClr val="000000"/>
              </a:solidFill>
              <a:latin typeface="Arial"/>
            </a:endParaRPr>
          </a:p>
          <a:p>
            <a:pPr marL="493200" indent="0" algn="ctr">
              <a:lnSpc>
                <a:spcPct val="90000"/>
              </a:lnSpc>
              <a:spcBef>
                <a:spcPts val="1049"/>
              </a:spcBef>
              <a:buNone/>
              <a:tabLst>
                <a:tab pos="0" algn="l"/>
              </a:tabLst>
            </a:pPr>
            <a:endParaRPr lang="it-IT" sz="2520" b="0" strike="noStrike" spc="-1" dirty="0">
              <a:solidFill>
                <a:srgbClr val="000000"/>
              </a:solidFill>
              <a:latin typeface="Arial"/>
            </a:endParaRPr>
          </a:p>
          <a:p>
            <a:pPr marL="493200" indent="0" algn="ctr">
              <a:lnSpc>
                <a:spcPct val="90000"/>
              </a:lnSpc>
              <a:spcBef>
                <a:spcPts val="1049"/>
              </a:spcBef>
              <a:buNone/>
              <a:tabLst>
                <a:tab pos="0" algn="l"/>
              </a:tabLst>
            </a:pPr>
            <a:endParaRPr lang="it-IT" sz="2520" b="0" strike="noStrike" spc="-1" dirty="0">
              <a:solidFill>
                <a:srgbClr val="000000"/>
              </a:solidFill>
              <a:latin typeface="Arial"/>
            </a:endParaRPr>
          </a:p>
          <a:p>
            <a:pPr marL="493200" indent="0" algn="r">
              <a:lnSpc>
                <a:spcPct val="90000"/>
              </a:lnSpc>
              <a:spcBef>
                <a:spcPts val="1049"/>
              </a:spcBef>
              <a:buNone/>
              <a:tabLst>
                <a:tab pos="0" algn="l"/>
              </a:tabLst>
            </a:pPr>
            <a:endParaRPr lang="it-IT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493200" indent="0" algn="r">
              <a:lnSpc>
                <a:spcPct val="90000"/>
              </a:lnSpc>
              <a:spcBef>
                <a:spcPts val="1049"/>
              </a:spcBef>
              <a:buNone/>
              <a:tabLst>
                <a:tab pos="0" algn="l"/>
              </a:tabLst>
            </a:pPr>
            <a:endParaRPr lang="it-IT" sz="2200" b="0" strike="noStrike" spc="-1" dirty="0">
              <a:solidFill>
                <a:srgbClr val="000000"/>
              </a:solidFill>
              <a:latin typeface="Arial"/>
            </a:endParaRPr>
          </a:p>
          <a:p>
            <a:pPr marL="493200" indent="0" algn="r">
              <a:lnSpc>
                <a:spcPct val="90000"/>
              </a:lnSpc>
              <a:spcBef>
                <a:spcPts val="1049"/>
              </a:spcBef>
              <a:buNone/>
              <a:tabLst>
                <a:tab pos="0" algn="l"/>
              </a:tabLst>
            </a:pPr>
            <a:endParaRPr lang="it-IT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Subtitle 2"/>
          <p:cNvSpPr/>
          <p:nvPr/>
        </p:nvSpPr>
        <p:spPr>
          <a:xfrm>
            <a:off x="0" y="12362400"/>
            <a:ext cx="9762480" cy="650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90000"/>
              </a:lnSpc>
              <a:spcBef>
                <a:spcPts val="1049"/>
              </a:spcBef>
              <a:tabLst>
                <a:tab pos="0" algn="l"/>
              </a:tabLst>
            </a:pPr>
            <a:endParaRPr lang="it-IT" sz="26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49"/>
              </a:spcBef>
              <a:tabLst>
                <a:tab pos="0" algn="l"/>
              </a:tabLst>
            </a:pPr>
            <a:endParaRPr lang="it-IT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Subtitle 1"/>
          <p:cNvSpPr/>
          <p:nvPr/>
        </p:nvSpPr>
        <p:spPr>
          <a:xfrm>
            <a:off x="720" y="11939040"/>
            <a:ext cx="9596880" cy="427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algn="ctr">
              <a:lnSpc>
                <a:spcPct val="90000"/>
              </a:lnSpc>
              <a:spcBef>
                <a:spcPts val="1049"/>
              </a:spcBef>
              <a:tabLst>
                <a:tab pos="0" algn="l"/>
              </a:tabLst>
            </a:pPr>
            <a:r>
              <a:rPr lang="it-IT" sz="2520" b="0" strike="noStrike" spc="-1">
                <a:solidFill>
                  <a:srgbClr val="FFFFFF"/>
                </a:solidFill>
                <a:latin typeface="Calibri"/>
                <a:ea typeface="DejaVu Sans"/>
              </a:rPr>
              <a:t>                                                                  Distretto Reno Lavino Samoggia</a:t>
            </a:r>
            <a:endParaRPr lang="it-IT" sz="252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5" name="Immagine 44"/>
          <p:cNvPicPr/>
          <p:nvPr/>
        </p:nvPicPr>
        <p:blipFill>
          <a:blip r:embed="rId3" cstate="print"/>
          <a:stretch/>
        </p:blipFill>
        <p:spPr>
          <a:xfrm rot="10800000" flipH="1">
            <a:off x="3646800" y="8101080"/>
            <a:ext cx="1572120" cy="1572120"/>
          </a:xfrm>
          <a:prstGeom prst="rect">
            <a:avLst/>
          </a:prstGeom>
          <a:ln w="0">
            <a:noFill/>
          </a:ln>
        </p:spPr>
      </p:pic>
      <p:pic>
        <p:nvPicPr>
          <p:cNvPr id="46" name="Immagine 45"/>
          <p:cNvPicPr/>
          <p:nvPr/>
        </p:nvPicPr>
        <p:blipFill>
          <a:blip r:embed="rId4" cstate="print"/>
          <a:stretch/>
        </p:blipFill>
        <p:spPr>
          <a:xfrm>
            <a:off x="7851240" y="434520"/>
            <a:ext cx="1526400" cy="939960"/>
          </a:xfrm>
          <a:prstGeom prst="rect">
            <a:avLst/>
          </a:prstGeom>
          <a:ln w="0">
            <a:noFill/>
          </a:ln>
        </p:spPr>
      </p:pic>
      <p:pic>
        <p:nvPicPr>
          <p:cNvPr id="47" name="Immagine 46"/>
          <p:cNvPicPr/>
          <p:nvPr/>
        </p:nvPicPr>
        <p:blipFill>
          <a:blip r:embed="rId5" cstate="print"/>
          <a:stretch/>
        </p:blipFill>
        <p:spPr>
          <a:xfrm>
            <a:off x="5754960" y="397440"/>
            <a:ext cx="1543320" cy="976680"/>
          </a:xfrm>
          <a:prstGeom prst="rect">
            <a:avLst/>
          </a:prstGeom>
          <a:ln w="0">
            <a:noFill/>
          </a:ln>
        </p:spPr>
      </p:pic>
      <p:pic>
        <p:nvPicPr>
          <p:cNvPr id="48" name="Immagine 47"/>
          <p:cNvPicPr/>
          <p:nvPr/>
        </p:nvPicPr>
        <p:blipFill>
          <a:blip r:embed="rId6" cstate="print"/>
          <a:stretch/>
        </p:blipFill>
        <p:spPr>
          <a:xfrm>
            <a:off x="6480000" y="8771040"/>
            <a:ext cx="3108960" cy="31089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65</Words>
  <Application>Microsoft Office PowerPoint</Application>
  <PresentationFormat>Formato A3 (297x420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10" baseType="lpstr">
      <vt:lpstr>Microsoft YaHei</vt:lpstr>
      <vt:lpstr>Arial</vt:lpstr>
      <vt:lpstr>Arial Black</vt:lpstr>
      <vt:lpstr>Calibri</vt:lpstr>
      <vt:lpstr>DejaVu Sans</vt:lpstr>
      <vt:lpstr>Symbol</vt:lpstr>
      <vt:lpstr>Times New Roman</vt:lpstr>
      <vt:lpstr>Wingdings</vt:lpstr>
      <vt:lpstr>Tema di Office</vt:lpstr>
      <vt:lpstr>ADOLESCENTI ANONIMI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Ivano</dc:creator>
  <cp:lastModifiedBy>Lorenzo Simone Guidelli Guidi</cp:lastModifiedBy>
  <cp:revision>30</cp:revision>
  <dcterms:created xsi:type="dcterms:W3CDTF">2023-05-19T06:48:42Z</dcterms:created>
  <dcterms:modified xsi:type="dcterms:W3CDTF">2024-03-08T09:09:24Z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Formato A3 (297x420 mm)</vt:lpwstr>
  </property>
  <property fmtid="{D5CDD505-2E9C-101B-9397-08002B2CF9AE}" pid="3" name="Slides">
    <vt:i4>1</vt:i4>
  </property>
</Properties>
</file>